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介绍了八达岭长城的开放时间、票价、交通及联系方式等信息。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254819"/>
            <a:ext cx="11485848" cy="1454101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07886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Wall lies in Yanqing County, more than 70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northwest from the center of Beijing 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the earliest part open to the tourists among all the parts of the whole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visit it, the following information may help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*Apr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to Oct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—18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*Nov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to Mar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*Apr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to Oct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for adults, half price for students aged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*Nov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to Mar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for adults, half price for students aged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*Bus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877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Deshengmen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Wall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*Beijing Suburban Railway Line S2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Huangtu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Station—Yanqing Station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*High-speed railway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Beijing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Beizhan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—Yanqing Station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*Tourist Centre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 Zone, Yanqing County, Beijing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 number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010-69121226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*Website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//www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Wechat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official account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Wall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Wall open on National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824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“Apr. 1 to Oct. 31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a.m.—18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国庆节八达岭长城的开放时间是上午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you take the Bus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877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Wall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Huangtu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Deshengmen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Yanqing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Beijing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Beizhan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24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“Bus No.877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Deshengmen—Badaling Great Wall”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在德胜门乘坐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877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路公交车可到达八达岭长城。故选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the newspaper is the passage probably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22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Medicine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Fashion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1624" y="883171"/>
            <a:ext cx="3717409" cy="4421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9367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推理判断题。本文介绍了八达岭长城的开放时间、票价、交通及联系方式等信息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范畴。故选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204</Words>
  <Application>Microsoft Office PowerPoint</Application>
  <PresentationFormat>自定义</PresentationFormat>
  <Paragraphs>36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2025-09-17T06:57:48Z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